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CC00"/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918F-3C05-49CC-B9CA-F4EE3501B8FD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901E-46AB-4BBC-B50F-143C649FD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7901E-46AB-4BBC-B50F-143C649FD0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8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6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2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0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8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9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4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3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DD05-4F60-4EAF-A0E9-4CA590EC40C4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E22C-1513-4029-BF98-818D45802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3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278" y="260648"/>
            <a:ext cx="726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 учреждение муниципального образования "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Светловский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городской округ" - детский сад № 2 "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Светлячок»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3488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8710" y="1610216"/>
            <a:ext cx="7938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образовательная ситуация</a:t>
            </a:r>
          </a:p>
          <a:p>
            <a:pPr algn="ctr"/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 Он на ежика похож…»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681" y="2885497"/>
            <a:ext cx="4111918" cy="4111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9303" y="3645024"/>
            <a:ext cx="4608511" cy="70788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endParaRPr lang="ru-RU" sz="4000" b="1" dirty="0">
              <a:solidFill>
                <a:srgbClr val="008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537321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</a:t>
            </a:r>
          </a:p>
          <a:p>
            <a:r>
              <a:rPr lang="ru-RU" sz="2800" b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Пасынкова</a:t>
            </a:r>
            <a:r>
              <a:rPr lang="ru-RU" sz="28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Петровна</a:t>
            </a:r>
            <a:endParaRPr lang="ru-RU" sz="2800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4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30089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8000"/>
                </a:solidFill>
                <a:latin typeface="Constantia"/>
              </a:rPr>
              <a:t>Игровая деятельность вызвала у детей положительные эмоции, ребята откликались на задания.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  <a:latin typeface="Constantia"/>
              </a:rPr>
              <a:t> </a:t>
            </a:r>
            <a:r>
              <a:rPr lang="ru-RU" sz="2400" b="1" dirty="0">
                <a:solidFill>
                  <a:srgbClr val="008000"/>
                </a:solidFill>
                <a:latin typeface="Constantia"/>
              </a:rPr>
              <a:t>З</a:t>
            </a:r>
            <a:r>
              <a:rPr lang="ru-RU" sz="2400" b="1" dirty="0" smtClean="0">
                <a:solidFill>
                  <a:srgbClr val="008000"/>
                </a:solidFill>
                <a:latin typeface="Constantia"/>
              </a:rPr>
              <a:t>аинтересованность </a:t>
            </a:r>
            <a:r>
              <a:rPr lang="ru-RU" sz="2400" b="1" dirty="0">
                <a:solidFill>
                  <a:srgbClr val="008000"/>
                </a:solidFill>
                <a:latin typeface="Constantia"/>
              </a:rPr>
              <a:t>детей </a:t>
            </a:r>
            <a:r>
              <a:rPr lang="ru-RU" sz="2400" b="1" dirty="0" smtClean="0">
                <a:solidFill>
                  <a:srgbClr val="008000"/>
                </a:solidFill>
                <a:latin typeface="Constantia"/>
              </a:rPr>
              <a:t> была за </a:t>
            </a:r>
            <a:r>
              <a:rPr lang="ru-RU" sz="2400" b="1" dirty="0">
                <a:solidFill>
                  <a:srgbClr val="008000"/>
                </a:solidFill>
                <a:latin typeface="Constantia"/>
              </a:rPr>
              <a:t>счёт использования сюрпризного </a:t>
            </a:r>
            <a:r>
              <a:rPr lang="ru-RU" sz="2400" b="1" dirty="0" smtClean="0">
                <a:solidFill>
                  <a:srgbClr val="008000"/>
                </a:solidFill>
                <a:latin typeface="Constantia"/>
              </a:rPr>
              <a:t>момента</a:t>
            </a:r>
            <a:r>
              <a:rPr lang="ru-RU" sz="2400" b="1" dirty="0">
                <a:solidFill>
                  <a:srgbClr val="008000"/>
                </a:solidFill>
                <a:latin typeface="Constantia"/>
              </a:rPr>
              <a:t>. </a:t>
            </a:r>
            <a:endParaRPr lang="ru-RU" sz="2400" b="1" dirty="0" smtClean="0">
              <a:solidFill>
                <a:srgbClr val="008000"/>
              </a:solidFill>
              <a:latin typeface="Constantia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  <a:latin typeface="Constantia"/>
              </a:rPr>
              <a:t>У детей формировала </a:t>
            </a:r>
            <a:r>
              <a:rPr lang="ru-RU" sz="2400" b="1" dirty="0">
                <a:solidFill>
                  <a:srgbClr val="008000"/>
                </a:solidFill>
                <a:latin typeface="Constantia"/>
              </a:rPr>
              <a:t>навыки работы с </a:t>
            </a:r>
            <a:r>
              <a:rPr lang="ru-RU" sz="2400" b="1" dirty="0" smtClean="0">
                <a:solidFill>
                  <a:srgbClr val="008000"/>
                </a:solidFill>
                <a:latin typeface="Constantia"/>
              </a:rPr>
              <a:t>пластилином.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  <a:latin typeface="Constantia"/>
              </a:rPr>
              <a:t>Развивала  </a:t>
            </a:r>
            <a:r>
              <a:rPr lang="ru-RU" sz="2400" b="1" dirty="0">
                <a:solidFill>
                  <a:srgbClr val="008000"/>
                </a:solidFill>
                <a:latin typeface="Constantia"/>
              </a:rPr>
              <a:t>любознательность, речь, мелкую</a:t>
            </a:r>
          </a:p>
          <a:p>
            <a:pPr lvl="0"/>
            <a:r>
              <a:rPr lang="ru-RU" sz="2400" b="1" dirty="0" smtClean="0">
                <a:solidFill>
                  <a:srgbClr val="008000"/>
                </a:solidFill>
                <a:latin typeface="Constantia"/>
              </a:rPr>
              <a:t>        моторику, активизировала словарный запас.</a:t>
            </a:r>
            <a:endParaRPr lang="ru-RU" sz="2400" b="1" dirty="0">
              <a:solidFill>
                <a:srgbClr val="008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11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800" b="1" dirty="0">
                <a:ln>
                  <a:solidFill>
                    <a:srgbClr val="00CC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Программное содержание</a:t>
            </a:r>
            <a:r>
              <a:rPr lang="ru-RU" sz="2800" b="1" dirty="0">
                <a:ln>
                  <a:solidFill>
                    <a:srgbClr val="00FF99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ln>
                <a:solidFill>
                  <a:srgbClr val="00FF99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с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комнатным растением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«кактус», способами ухода за ним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Закрепить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детьми условия   роста и развития растений</a:t>
            </a: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Продолжать учить детей выполнять изделие из нескольких частей.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Закрепить приемы кругового раскатывания, соединения частей;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учить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передавать (в лепке) характерные особенности строения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растений, создавать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законченный образ с помощью бросового материала ( зубочистки- иголки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Закрепить 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знания о величине (большой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4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маленький); цвете (зеленый, черный). </a:t>
            </a: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любознательность, речь,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мелкую</a:t>
            </a:r>
          </a:p>
          <a:p>
            <a:pPr>
              <a:spcAft>
                <a:spcPts val="4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общую моторику.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81" y="2901330"/>
            <a:ext cx="3275389" cy="39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9" y="-2599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4517741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 к детям приходит ёжик с корзинкой. А в корзинке  - </a:t>
            </a:r>
          </a:p>
          <a:p>
            <a:r>
              <a:rPr lang="ru-RU" sz="20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СЮРПРИЗ» ( цветок Кактус), но об этом  ребята узнают из загадки, которую ёжик им </a:t>
            </a:r>
            <a:r>
              <a:rPr lang="ru-RU" sz="20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загадывает</a:t>
            </a:r>
          </a:p>
          <a:p>
            <a:r>
              <a:rPr lang="ru-RU" sz="20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b="1" i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на ёжика похож,</a:t>
            </a:r>
          </a:p>
          <a:p>
            <a:r>
              <a:rPr lang="ru-RU" sz="2000" b="1" i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цветок он, а не ёж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i="1" dirty="0">
              <a:solidFill>
                <a:srgbClr val="0066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5868145" cy="44011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9" y="2983400"/>
            <a:ext cx="2906735" cy="3789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286" y="764704"/>
            <a:ext cx="1813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Игровая </a:t>
            </a:r>
          </a:p>
          <a:p>
            <a:r>
              <a:rPr lang="ru-RU" sz="2400" b="1" dirty="0" smtClean="0"/>
              <a:t>мотивация. </a:t>
            </a:r>
          </a:p>
          <a:p>
            <a:r>
              <a:rPr lang="ru-RU" sz="2400" b="1" dirty="0" smtClean="0"/>
              <a:t>Постановка </a:t>
            </a:r>
          </a:p>
          <a:p>
            <a:r>
              <a:rPr lang="ru-RU" sz="2400" b="1" dirty="0" smtClean="0"/>
              <a:t>Проблемы.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00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5628117" cy="422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58390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рассматривают, принесенный ежиком </a:t>
            </a:r>
            <a:r>
              <a:rPr lang="ru-RU" sz="2400" b="1" dirty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кактус. </a:t>
            </a:r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Вспоминают какие условия нужны для   </a:t>
            </a:r>
            <a:r>
              <a:rPr lang="ru-RU" sz="2400" b="1" dirty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 развития </a:t>
            </a:r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 Воспитатель знакомит с правилами ухода за кактусом   </a:t>
            </a:r>
            <a:endParaRPr lang="ru-RU" sz="2400" b="1" dirty="0">
              <a:solidFill>
                <a:srgbClr val="0066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8" y="3645024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91946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6794"/>
            <a:ext cx="4094407" cy="3070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" y="3429000"/>
            <a:ext cx="4098664" cy="3073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32041" y="4077071"/>
            <a:ext cx="4112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демонстрируются </a:t>
            </a:r>
            <a:r>
              <a:rPr lang="ru-RU" sz="2400" b="1" dirty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 с изображением </a:t>
            </a:r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кактусов</a:t>
            </a:r>
            <a:endParaRPr lang="ru-RU" sz="2400" b="1" dirty="0">
              <a:solidFill>
                <a:srgbClr val="0066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75" y="144777"/>
            <a:ext cx="392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 Кактус» перед лепкой</a:t>
            </a:r>
            <a:endParaRPr lang="ru-RU" sz="2400" b="1" dirty="0">
              <a:solidFill>
                <a:srgbClr val="0066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4777"/>
            <a:ext cx="4345213" cy="325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19" y="3451804"/>
            <a:ext cx="4320480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256230" cy="31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84182"/>
            <a:ext cx="6054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 воспитателем способа лепки</a:t>
            </a:r>
            <a:endParaRPr lang="ru-RU" sz="2400" b="1" dirty="0">
              <a:solidFill>
                <a:srgbClr val="0066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668313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1" y="645847"/>
            <a:ext cx="4017462" cy="3013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1" y="3783268"/>
            <a:ext cx="4008012" cy="30060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22" y="3791342"/>
            <a:ext cx="3997246" cy="29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39332"/>
            <a:ext cx="609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делают кактусы для уголка природы</a:t>
            </a:r>
            <a:endParaRPr lang="ru-RU" sz="2400" b="1" dirty="0">
              <a:solidFill>
                <a:srgbClr val="0066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02078"/>
            <a:ext cx="3940241" cy="2955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44" y="701257"/>
            <a:ext cx="3941336" cy="2956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7" y="3717032"/>
            <a:ext cx="3936437" cy="2952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98" y="3756300"/>
            <a:ext cx="3953881" cy="296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4085558"/>
            <a:ext cx="5184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Ежик вместе с детьми рассматривает, сделанные кактусы и делает вывод, что кактусы у детей очень похожи на его друга, которого он принес в корзинке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" y="108013"/>
            <a:ext cx="4427983" cy="3320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20" y="116631"/>
            <a:ext cx="4416492" cy="3312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80574"/>
            <a:ext cx="2685773" cy="347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8276" y="3645024"/>
            <a:ext cx="262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Подведение итога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063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307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ASUS-PC</dc:creator>
  <cp:lastModifiedBy>ASUS-PC</cp:lastModifiedBy>
  <cp:revision>25</cp:revision>
  <dcterms:created xsi:type="dcterms:W3CDTF">2016-05-08T13:45:02Z</dcterms:created>
  <dcterms:modified xsi:type="dcterms:W3CDTF">2016-05-30T16:21:26Z</dcterms:modified>
</cp:coreProperties>
</file>